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99016-585F-4612-A5F4-260C95EE3E23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3A0D1-D0DD-49F6-8BDF-17563C2FF6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2733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C4869-8B1C-462E-A8D2-F5C68A96CAC8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03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9923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609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903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37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142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0165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8783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569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027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4842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479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F750A-22FE-4A8C-936D-1777CEF45ECF}" type="datetimeFigureOut">
              <a:rPr lang="es-CO" smtClean="0"/>
              <a:t>17/05/2019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F1395-8F31-4F84-B0A1-21CD670A8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88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/>
          <p:cNvPicPr/>
          <p:nvPr/>
        </p:nvPicPr>
        <p:blipFill>
          <a:blip r:embed="rId2"/>
          <a:stretch/>
        </p:blipFill>
        <p:spPr>
          <a:xfrm>
            <a:off x="649" y="3048"/>
            <a:ext cx="12191253" cy="6852110"/>
          </a:xfrm>
          <a:prstGeom prst="rect">
            <a:avLst/>
          </a:prstGeom>
          <a:ln>
            <a:noFill/>
          </a:ln>
        </p:spPr>
      </p:pic>
      <p:sp>
        <p:nvSpPr>
          <p:cNvPr id="3" name="3 Título"/>
          <p:cNvSpPr txBox="1">
            <a:spLocks/>
          </p:cNvSpPr>
          <p:nvPr/>
        </p:nvSpPr>
        <p:spPr>
          <a:xfrm>
            <a:off x="1233359" y="601376"/>
            <a:ext cx="9399991" cy="156756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CO" sz="4233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45A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de Servicios Penitenciarios y Carcelarios - USPEC</a:t>
            </a:r>
            <a:endParaRPr lang="es-CO" sz="4233" b="1" dirty="0">
              <a:ln w="9525">
                <a:solidFill>
                  <a:schemeClr val="bg1"/>
                </a:solidFill>
                <a:prstDash val="solid"/>
              </a:ln>
              <a:solidFill>
                <a:srgbClr val="345A88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169728" y="4196390"/>
            <a:ext cx="9853095" cy="247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Dirección Administrativa y Financiera</a:t>
            </a:r>
          </a:p>
          <a:p>
            <a:pPr algn="ctr"/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Grupo de Atención al Ciudadano</a:t>
            </a:r>
          </a:p>
          <a:p>
            <a:endParaRPr lang="es-CO" sz="1935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INFORME PRIMER TRIMESTRE DE </a:t>
            </a:r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2019 </a:t>
            </a:r>
            <a:r>
              <a:rPr lang="es-CO" sz="1935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 ANALISIS DE MONITOREO DE ACCESO A LA INFORMACION DE LAS </a:t>
            </a:r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PETICIONES, QUEJAS, RECLAMOS, DENUNCIAS (</a:t>
            </a:r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PQRSD) </a:t>
            </a:r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RECIBIDAS POR EL GRUPO DE ATENCIÓN AL CIUDADANO</a:t>
            </a:r>
          </a:p>
          <a:p>
            <a:pPr algn="ctr"/>
            <a:endParaRPr lang="es-CO" sz="1935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01 ENERO AL 31 DE MARZO DE </a:t>
            </a:r>
            <a:r>
              <a:rPr lang="es-CO" sz="1935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2019</a:t>
            </a:r>
            <a:endParaRPr lang="es-CO" sz="1935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448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/>
          <p:cNvPicPr/>
          <p:nvPr/>
        </p:nvPicPr>
        <p:blipFill>
          <a:blip r:embed="rId3"/>
          <a:stretch/>
        </p:blipFill>
        <p:spPr>
          <a:xfrm>
            <a:off x="-183845" y="0"/>
            <a:ext cx="12189511" cy="6850804"/>
          </a:xfrm>
          <a:prstGeom prst="rect">
            <a:avLst/>
          </a:prstGeom>
          <a:ln>
            <a:noFill/>
          </a:ln>
        </p:spPr>
      </p:pic>
      <p:sp>
        <p:nvSpPr>
          <p:cNvPr id="2" name="Rectángulo 1"/>
          <p:cNvSpPr/>
          <p:nvPr/>
        </p:nvSpPr>
        <p:spPr>
          <a:xfrm>
            <a:off x="6095405" y="221541"/>
            <a:ext cx="4630114" cy="427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177" dirty="0">
                <a:latin typeface="Arial Narrow" panose="020B0606020202030204" pitchFamily="34" charset="0"/>
                <a:cs typeface="Arial" panose="020B0604020202020204" pitchFamily="34" charset="0"/>
              </a:rPr>
              <a:t>SERVICIO DE ATENCIÓN AL CIUDADANO</a:t>
            </a:r>
            <a:endParaRPr lang="es-CO" sz="2177" dirty="0"/>
          </a:p>
        </p:txBody>
      </p:sp>
      <p:sp>
        <p:nvSpPr>
          <p:cNvPr id="3" name="Rectángulo 2"/>
          <p:cNvSpPr/>
          <p:nvPr/>
        </p:nvSpPr>
        <p:spPr>
          <a:xfrm>
            <a:off x="158197" y="1153936"/>
            <a:ext cx="11813621" cy="120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endParaRPr lang="es-MX" sz="1451" b="1" dirty="0"/>
          </a:p>
          <a:p>
            <a:pPr marL="0" lvl="1"/>
            <a:r>
              <a:rPr lang="es-MX" sz="1451" b="1" dirty="0">
                <a:solidFill>
                  <a:srgbClr val="0070C0"/>
                </a:solidFill>
              </a:rPr>
              <a:t>                                                                                  </a:t>
            </a:r>
            <a:endParaRPr lang="es-MX" sz="1451" b="1" dirty="0"/>
          </a:p>
          <a:p>
            <a:pPr marL="0" lvl="1"/>
            <a:endParaRPr lang="es-MX" sz="1451" b="1" dirty="0"/>
          </a:p>
          <a:p>
            <a:pPr marL="0" lvl="1" algn="ctr"/>
            <a:r>
              <a:rPr lang="es-MX" sz="1451" b="1" dirty="0"/>
              <a:t>                                                         </a:t>
            </a:r>
          </a:p>
          <a:p>
            <a:pPr marL="0" lvl="1"/>
            <a:endParaRPr lang="es-MX" sz="1451" b="1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764875"/>
              </p:ext>
            </p:extLst>
          </p:nvPr>
        </p:nvGraphicFramePr>
        <p:xfrm>
          <a:off x="2181336" y="1153936"/>
          <a:ext cx="6666101" cy="1679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4171"/>
                <a:gridCol w="2641930"/>
              </a:tblGrid>
              <a:tr h="462721">
                <a:tc gridSpan="2"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Monitoreo</a:t>
                      </a:r>
                      <a:r>
                        <a:rPr lang="es-CO" sz="1400" baseline="0" dirty="0" smtClean="0">
                          <a:latin typeface="Arial Narrow" panose="020B0606020202030204" pitchFamily="34" charset="0"/>
                        </a:rPr>
                        <a:t> al acceso de la información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marL="110588" marR="110588" marT="55294" marB="55294"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</a:tr>
              <a:tr h="453452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Total de solicitudes recibidas de 1 enero a marzo 30 2019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marL="110588" marR="110588" marT="55294" marB="55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573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marL="110588" marR="110588" marT="55294" marB="55294"/>
                </a:tc>
              </a:tr>
              <a:tr h="7634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Total de traslados</a:t>
                      </a:r>
                      <a:r>
                        <a:rPr lang="es-CO" sz="1400" baseline="0" dirty="0" smtClean="0">
                          <a:latin typeface="Arial Narrow" panose="020B0606020202030204" pitchFamily="34" charset="0"/>
                        </a:rPr>
                        <a:t> por competencia </a:t>
                      </a:r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de 1 enero a marzo 30 2019</a:t>
                      </a:r>
                    </a:p>
                    <a:p>
                      <a:pPr algn="ctr"/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marL="110588" marR="110588" marT="55294" marB="55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10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 marL="110588" marR="110588" marT="55294" marB="55294"/>
                </a:tc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33245"/>
              </p:ext>
            </p:extLst>
          </p:nvPr>
        </p:nvGraphicFramePr>
        <p:xfrm>
          <a:off x="2163805" y="3023284"/>
          <a:ext cx="6675395" cy="2966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6335"/>
                <a:gridCol w="2669060"/>
              </a:tblGrid>
              <a:tr h="568913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Tipo de solicitud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Promedio en Días Hábiles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74321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Promedio</a:t>
                      </a:r>
                      <a:r>
                        <a:rPr lang="es-CO" sz="1400" baseline="0" dirty="0" smtClean="0">
                          <a:latin typeface="Arial Narrow" panose="020B0606020202030204" pitchFamily="34" charset="0"/>
                        </a:rPr>
                        <a:t> total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17 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74321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Consulta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33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87502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Denuncia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17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Petición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17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Queja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16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Reclamos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15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Solicitud</a:t>
                      </a:r>
                      <a:r>
                        <a:rPr lang="es-CO" sz="1400" baseline="0" dirty="0" smtClean="0">
                          <a:latin typeface="Arial Narrow" panose="020B0606020202030204" pitchFamily="34" charset="0"/>
                        </a:rPr>
                        <a:t> de información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 smtClean="0">
                          <a:latin typeface="Arial Narrow" panose="020B0606020202030204" pitchFamily="34" charset="0"/>
                        </a:rPr>
                        <a:t>9</a:t>
                      </a:r>
                      <a:endParaRPr lang="es-CO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55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122</Words>
  <Application>Microsoft Office PowerPoint</Application>
  <PresentationFormat>Panorámica</PresentationFormat>
  <Paragraphs>34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Ingrid Constanza Neira Flechas</dc:creator>
  <cp:lastModifiedBy>Ingrid Constanza Neira Flechas</cp:lastModifiedBy>
  <cp:revision>5</cp:revision>
  <dcterms:created xsi:type="dcterms:W3CDTF">2019-05-13T15:45:47Z</dcterms:created>
  <dcterms:modified xsi:type="dcterms:W3CDTF">2019-05-17T16:47:59Z</dcterms:modified>
</cp:coreProperties>
</file>